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Class%20(Unit%201%20-%20%20Unit%206)\02)%20Unit%201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Class%20(Unit%201%20-%20%20Unit%206)\03)%20Unit%201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524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6477000" cy="3886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University of Basrah</a:t>
            </a:r>
            <a:br>
              <a:rPr lang="en-US" sz="2400" b="1" dirty="0" smtClean="0"/>
            </a:br>
            <a:r>
              <a:rPr lang="en-US" sz="2400" b="1" dirty="0" smtClean="0"/>
              <a:t>College of Education for Women</a:t>
            </a:r>
            <a:br>
              <a:rPr lang="en-US" sz="2400" b="1" dirty="0" smtClean="0"/>
            </a:br>
            <a:r>
              <a:rPr lang="en-US" sz="2400" b="1" dirty="0" smtClean="0"/>
              <a:t>History Department</a:t>
            </a:r>
            <a:br>
              <a:rPr lang="en-US" sz="2400" b="1" dirty="0" smtClean="0"/>
            </a:br>
            <a:r>
              <a:rPr lang="en-US" sz="2400" b="1" dirty="0" smtClean="0"/>
              <a:t>Subject:    </a:t>
            </a:r>
            <a:r>
              <a:rPr lang="en-US" sz="2400" b="1" dirty="0" smtClean="0"/>
              <a:t>English</a:t>
            </a:r>
          </a:p>
          <a:p>
            <a:pPr algn="ctr"/>
            <a:r>
              <a:rPr lang="en-US" sz="2400" b="1" dirty="0" smtClean="0"/>
              <a:t>Lecture 2</a:t>
            </a:r>
            <a:endParaRPr lang="en-US" sz="2400" b="1" dirty="0" smtClean="0"/>
          </a:p>
          <a:p>
            <a:pPr algn="l"/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Assist. Lect. Dr. Alaa Abdul-Imam Al-Riyahi</a:t>
            </a:r>
            <a:endParaRPr lang="en-US" sz="2400" dirty="0"/>
          </a:p>
        </p:txBody>
      </p:sp>
      <p:pic>
        <p:nvPicPr>
          <p:cNvPr id="1028" name="Picture 4" descr="D:\العام الدراسي 2020-2021\الدراسات العليا\الفصل الثاني تربية بنات\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19200"/>
            <a:ext cx="914400" cy="914400"/>
          </a:xfrm>
          <a:prstGeom prst="rect">
            <a:avLst/>
          </a:prstGeom>
          <a:noFill/>
        </p:spPr>
      </p:pic>
      <p:pic>
        <p:nvPicPr>
          <p:cNvPr id="1029" name="Picture 5" descr="D:\العام الدراسي 2020-2021\الدراسات العليا\الفصل الثاني تربية بنات\Image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914400" cy="862965"/>
          </a:xfrm>
          <a:prstGeom prst="rect">
            <a:avLst/>
          </a:prstGeom>
          <a:noFill/>
        </p:spPr>
      </p:pic>
      <p:pic>
        <p:nvPicPr>
          <p:cNvPr id="8" name="صورة 1" descr="favic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723900" cy="742950"/>
          </a:xfrm>
          <a:prstGeom prst="rect">
            <a:avLst/>
          </a:prstGeom>
          <a:noFill/>
        </p:spPr>
      </p:pic>
      <p:pic>
        <p:nvPicPr>
          <p:cNvPr id="12290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5280" r="59162" b="13888"/>
          <a:stretch>
            <a:fillRect/>
          </a:stretch>
        </p:blipFill>
        <p:spPr bwMode="auto">
          <a:xfrm>
            <a:off x="1318880" y="1371600"/>
            <a:ext cx="64535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548" t="28596" r="3304" b="7533"/>
          <a:stretch>
            <a:fillRect/>
          </a:stretch>
        </p:blipFill>
        <p:spPr bwMode="auto">
          <a:xfrm>
            <a:off x="0" y="397026"/>
            <a:ext cx="7772400" cy="646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2) Unit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53400" y="1524000"/>
            <a:ext cx="304800" cy="304800"/>
          </a:xfrm>
          <a:prstGeom prst="rect">
            <a:avLst/>
          </a:prstGeom>
        </p:spPr>
      </p:pic>
      <p:pic>
        <p:nvPicPr>
          <p:cNvPr id="7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033" r="52290" b="6944"/>
          <a:stretch>
            <a:fillRect/>
          </a:stretch>
        </p:blipFill>
        <p:spPr bwMode="auto">
          <a:xfrm>
            <a:off x="1066800" y="13716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7710" t="1049" b="65967"/>
          <a:stretch>
            <a:fillRect/>
          </a:stretch>
        </p:blipFill>
        <p:spPr bwMode="auto">
          <a:xfrm>
            <a:off x="533400" y="685800"/>
            <a:ext cx="6664312" cy="55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3) Unit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05800" y="1143000"/>
            <a:ext cx="304800" cy="304800"/>
          </a:xfrm>
          <a:prstGeom prst="rect">
            <a:avLst/>
          </a:prstGeom>
        </p:spPr>
      </p:pic>
      <p:pic>
        <p:nvPicPr>
          <p:cNvPr id="6" name="Picture 2" descr="80,000+ Best Rose Flower Photos · 100% Free Download · Pexels Stock 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76800"/>
            <a:ext cx="1112991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العام الدراسي 2021-2022\Images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3</Words>
  <Application>Microsoft Office PowerPoint</Application>
  <PresentationFormat>On-screen Show (4:3)</PresentationFormat>
  <Paragraphs>6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    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 College of Education for Women History Department English</dc:title>
  <dc:creator>Alaa Ahmed</dc:creator>
  <cp:lastModifiedBy>DR.Ahmed Saker 2O14</cp:lastModifiedBy>
  <cp:revision>28</cp:revision>
  <dcterms:created xsi:type="dcterms:W3CDTF">2006-08-16T00:00:00Z</dcterms:created>
  <dcterms:modified xsi:type="dcterms:W3CDTF">2021-10-18T17:27:34Z</dcterms:modified>
</cp:coreProperties>
</file>